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B4D-AB20-470B-8C15-E89B799E792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354F-048B-4D0A-A062-FCF5375E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5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B4D-AB20-470B-8C15-E89B799E792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354F-048B-4D0A-A062-FCF5375E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7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B4D-AB20-470B-8C15-E89B799E792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354F-048B-4D0A-A062-FCF5375E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B4D-AB20-470B-8C15-E89B799E792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354F-048B-4D0A-A062-FCF5375E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8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B4D-AB20-470B-8C15-E89B799E792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354F-048B-4D0A-A062-FCF5375E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B4D-AB20-470B-8C15-E89B799E792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354F-048B-4D0A-A062-FCF5375E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B4D-AB20-470B-8C15-E89B799E792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354F-048B-4D0A-A062-FCF5375E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13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B4D-AB20-470B-8C15-E89B799E792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354F-048B-4D0A-A062-FCF5375E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4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B4D-AB20-470B-8C15-E89B799E792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354F-048B-4D0A-A062-FCF5375E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0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B4D-AB20-470B-8C15-E89B799E792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354F-048B-4D0A-A062-FCF5375E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B2B4D-AB20-470B-8C15-E89B799E792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1354F-048B-4D0A-A062-FCF5375E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B2B4D-AB20-470B-8C15-E89B799E7926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1354F-048B-4D0A-A062-FCF5375E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room and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classroom: how the coronavirus is spread through the </a:t>
            </a: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air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7152" y="4324414"/>
            <a:ext cx="9144000" cy="1655762"/>
          </a:xfrm>
        </p:spPr>
        <p:txBody>
          <a:bodyPr/>
          <a:lstStyle/>
          <a:p>
            <a:r>
              <a:rPr lang="en-US" b="1" dirty="0" smtClean="0"/>
              <a:t>This following graphics were downloaded from an article in the newspaper El </a:t>
            </a:r>
            <a:r>
              <a:rPr lang="en-US" b="1" dirty="0" err="1" smtClean="0"/>
              <a:t>Pais</a:t>
            </a:r>
            <a:r>
              <a:rPr lang="en-US" b="1" smtClean="0"/>
              <a:t> that </a:t>
            </a:r>
            <a:r>
              <a:rPr lang="en-US" b="1" dirty="0" smtClean="0"/>
              <a:t>can be found here:</a:t>
            </a:r>
          </a:p>
          <a:p>
            <a:r>
              <a:rPr lang="en-US" b="1" dirty="0" smtClean="0"/>
              <a:t>https://english.elpais.com/society/2020-10-28/a-room-a-bar-and-a-class-how-the-coronavirus-is-spread-through-the-air.html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25" y="204787"/>
            <a:ext cx="988695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47650"/>
            <a:ext cx="98679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176212"/>
            <a:ext cx="97059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61912"/>
            <a:ext cx="804862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90487"/>
            <a:ext cx="81343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85737"/>
            <a:ext cx="8153400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353" y="292036"/>
            <a:ext cx="7392203" cy="656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1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9074"/>
            <a:ext cx="12166074" cy="493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erosol_englis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43200" y="13716"/>
            <a:ext cx="6387998" cy="6844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1693" y="6165016"/>
            <a:ext cx="988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Video: Without </a:t>
            </a:r>
            <a:r>
              <a:rPr lang="en-US" b="1" dirty="0"/>
              <a:t>ventilation, aerosols remain suspended in the air, becoming increasingly </a:t>
            </a:r>
            <a:r>
              <a:rPr lang="en-US" b="1" dirty="0" smtClean="0"/>
              <a:t>concentrated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4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85725"/>
            <a:ext cx="7762875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1450"/>
            <a:ext cx="103632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51</Words>
  <Application>Microsoft Office PowerPoint</Application>
  <PresentationFormat>Widescreen</PresentationFormat>
  <Paragraphs>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Office Theme</vt:lpstr>
      <vt:lpstr>A room and a classroom: how the coronavirus is spread through the 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room and a classroom: how the coronavirus is spread through the air</dc:title>
  <dc:creator>Neil Bowles</dc:creator>
  <cp:lastModifiedBy>Neil Bowles</cp:lastModifiedBy>
  <cp:revision>6</cp:revision>
  <dcterms:created xsi:type="dcterms:W3CDTF">2020-10-29T14:28:01Z</dcterms:created>
  <dcterms:modified xsi:type="dcterms:W3CDTF">2020-10-29T16:04:20Z</dcterms:modified>
</cp:coreProperties>
</file>